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60" r:id="rId6"/>
    <p:sldId id="26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69" r:id="rId17"/>
    <p:sldId id="271" r:id="rId18"/>
    <p:sldId id="272" r:id="rId19"/>
  </p:sldIdLst>
  <p:sldSz cx="13258800" cy="6858000"/>
  <p:notesSz cx="6858000" cy="9144000"/>
  <p:defaultTextStyle>
    <a:defPPr>
      <a:defRPr lang="en-US"/>
    </a:defPPr>
    <a:lvl1pPr algn="l" defTabSz="193675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96838" indent="360363" algn="l" defTabSz="193675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93675" indent="720725" algn="l" defTabSz="193675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92100" indent="1079500" algn="l" defTabSz="193675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388938" indent="1439863" algn="l" defTabSz="193675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41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411" y="2130428"/>
            <a:ext cx="112699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1" y="3886200"/>
            <a:ext cx="92811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7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4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84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82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D5DEC-70F1-4587-8819-0D3E0F7E4C3A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C2D5-D35A-4062-8B93-5BCC8F37F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CC73-F595-4CA2-BB70-D4BCCFF5CAA6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7A106-9FA3-4EBE-82ED-81C9AF59A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31648" y="274640"/>
            <a:ext cx="1670470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26" y="274640"/>
            <a:ext cx="4989774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0B64-BDD0-4F80-8924-191C621EC6AC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C8DF-2A8F-4EF9-AB53-9741A2479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FDDDE-9015-4282-8561-F55ECE23A2F0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B4F6-A906-4CFE-A223-33B314E4E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354" y="4406903"/>
            <a:ext cx="11269980" cy="1362075"/>
          </a:xfrm>
        </p:spPr>
        <p:txBody>
          <a:bodyPr anchor="t"/>
          <a:lstStyle>
            <a:lvl1pPr algn="l">
              <a:defRPr sz="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354" y="2906715"/>
            <a:ext cx="11269980" cy="1500187"/>
          </a:xfrm>
        </p:spPr>
        <p:txBody>
          <a:bodyPr anchor="b"/>
          <a:lstStyle>
            <a:lvl1pPr marL="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1pPr>
            <a:lvl2pPr marL="97429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2pPr>
            <a:lvl3pPr marL="194859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3pPr>
            <a:lvl4pPr marL="292288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4pPr>
            <a:lvl5pPr marL="389717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5pPr>
            <a:lvl6pPr marL="487147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6pPr>
            <a:lvl7pPr marL="584576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7pPr>
            <a:lvl8pPr marL="682005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8pPr>
            <a:lvl9pPr marL="779435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5CF4-0D1A-4A49-B039-BB194AAFE9A7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7C5D0-8950-446B-A670-29011DAC9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26" y="1600203"/>
            <a:ext cx="33301225" cy="4525963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35132" y="1600203"/>
            <a:ext cx="33301226" cy="4525963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CEF1-8336-4C06-A163-9CA58280AB87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0361B-0D67-470B-843F-9AC6AD804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1" y="274638"/>
            <a:ext cx="11932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1" y="1535113"/>
            <a:ext cx="5858273" cy="639762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7429" indent="0">
              <a:buNone/>
              <a:defRPr sz="400" b="1"/>
            </a:lvl2pPr>
            <a:lvl3pPr marL="194859" indent="0">
              <a:buNone/>
              <a:defRPr sz="400" b="1"/>
            </a:lvl3pPr>
            <a:lvl4pPr marL="292288" indent="0">
              <a:buNone/>
              <a:defRPr sz="300" b="1"/>
            </a:lvl4pPr>
            <a:lvl5pPr marL="389717" indent="0">
              <a:buNone/>
              <a:defRPr sz="300" b="1"/>
            </a:lvl5pPr>
            <a:lvl6pPr marL="487147" indent="0">
              <a:buNone/>
              <a:defRPr sz="300" b="1"/>
            </a:lvl6pPr>
            <a:lvl7pPr marL="584576" indent="0">
              <a:buNone/>
              <a:defRPr sz="300" b="1"/>
            </a:lvl7pPr>
            <a:lvl8pPr marL="682005" indent="0">
              <a:buNone/>
              <a:defRPr sz="300" b="1"/>
            </a:lvl8pPr>
            <a:lvl9pPr marL="779435" indent="0">
              <a:buNone/>
              <a:defRPr sz="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1" y="2174875"/>
            <a:ext cx="5858273" cy="3951288"/>
          </a:xfrm>
        </p:spPr>
        <p:txBody>
          <a:bodyPr/>
          <a:lstStyle>
            <a:lvl1pPr>
              <a:defRPr sz="500"/>
            </a:lvl1pPr>
            <a:lvl2pPr>
              <a:defRPr sz="400"/>
            </a:lvl2pPr>
            <a:lvl3pPr>
              <a:defRPr sz="4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5287" y="1535113"/>
            <a:ext cx="5860573" cy="639762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7429" indent="0">
              <a:buNone/>
              <a:defRPr sz="400" b="1"/>
            </a:lvl2pPr>
            <a:lvl3pPr marL="194859" indent="0">
              <a:buNone/>
              <a:defRPr sz="400" b="1"/>
            </a:lvl3pPr>
            <a:lvl4pPr marL="292288" indent="0">
              <a:buNone/>
              <a:defRPr sz="300" b="1"/>
            </a:lvl4pPr>
            <a:lvl5pPr marL="389717" indent="0">
              <a:buNone/>
              <a:defRPr sz="300" b="1"/>
            </a:lvl5pPr>
            <a:lvl6pPr marL="487147" indent="0">
              <a:buNone/>
              <a:defRPr sz="300" b="1"/>
            </a:lvl6pPr>
            <a:lvl7pPr marL="584576" indent="0">
              <a:buNone/>
              <a:defRPr sz="300" b="1"/>
            </a:lvl7pPr>
            <a:lvl8pPr marL="682005" indent="0">
              <a:buNone/>
              <a:defRPr sz="300" b="1"/>
            </a:lvl8pPr>
            <a:lvl9pPr marL="779435" indent="0">
              <a:buNone/>
              <a:defRPr sz="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5287" y="2174875"/>
            <a:ext cx="5860573" cy="3951288"/>
          </a:xfrm>
        </p:spPr>
        <p:txBody>
          <a:bodyPr/>
          <a:lstStyle>
            <a:lvl1pPr>
              <a:defRPr sz="500"/>
            </a:lvl1pPr>
            <a:lvl2pPr>
              <a:defRPr sz="400"/>
            </a:lvl2pPr>
            <a:lvl3pPr>
              <a:defRPr sz="4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C064-A1FE-45A2-8C50-38F5088F39A1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2C7B-4B1D-47AF-B4B8-27B9DDEC9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2677-9C4D-466C-A456-C8E8A873784F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90A0-838B-49AA-B934-37B871D2C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1573-C86E-4FD7-BE27-7FAE671DFB7A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C8EF-776C-48CC-83B2-5AEAEA78D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2" y="273050"/>
            <a:ext cx="4362054" cy="1162050"/>
          </a:xfrm>
        </p:spPr>
        <p:txBody>
          <a:bodyPr anchor="b"/>
          <a:lstStyle>
            <a:lvl1pPr algn="l">
              <a:defRPr sz="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22" y="273053"/>
            <a:ext cx="7412038" cy="5853113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2" y="1435103"/>
            <a:ext cx="4362054" cy="4691063"/>
          </a:xfrm>
        </p:spPr>
        <p:txBody>
          <a:bodyPr/>
          <a:lstStyle>
            <a:lvl1pPr marL="0" indent="0">
              <a:buNone/>
              <a:defRPr sz="300"/>
            </a:lvl1pPr>
            <a:lvl2pPr marL="97429" indent="0">
              <a:buNone/>
              <a:defRPr sz="300"/>
            </a:lvl2pPr>
            <a:lvl3pPr marL="194859" indent="0">
              <a:buNone/>
              <a:defRPr sz="200"/>
            </a:lvl3pPr>
            <a:lvl4pPr marL="292288" indent="0">
              <a:buNone/>
              <a:defRPr sz="200"/>
            </a:lvl4pPr>
            <a:lvl5pPr marL="389717" indent="0">
              <a:buNone/>
              <a:defRPr sz="200"/>
            </a:lvl5pPr>
            <a:lvl6pPr marL="487147" indent="0">
              <a:buNone/>
              <a:defRPr sz="200"/>
            </a:lvl6pPr>
            <a:lvl7pPr marL="584576" indent="0">
              <a:buNone/>
              <a:defRPr sz="200"/>
            </a:lvl7pPr>
            <a:lvl8pPr marL="682005" indent="0">
              <a:buNone/>
              <a:defRPr sz="200"/>
            </a:lvl8pPr>
            <a:lvl9pPr marL="779435" indent="0">
              <a:buNone/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79AA-97E7-4D10-896D-5AEA2A0FF8D6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FAD3-C502-4A87-BD1F-ECD1857E8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18" y="4800600"/>
            <a:ext cx="7955280" cy="566738"/>
          </a:xfrm>
        </p:spPr>
        <p:txBody>
          <a:bodyPr anchor="b"/>
          <a:lstStyle>
            <a:lvl1pPr algn="l">
              <a:defRPr sz="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8818" y="612775"/>
            <a:ext cx="79552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700"/>
            </a:lvl1pPr>
            <a:lvl2pPr marL="97429" indent="0">
              <a:buNone/>
              <a:defRPr sz="600"/>
            </a:lvl2pPr>
            <a:lvl3pPr marL="194859" indent="0">
              <a:buNone/>
              <a:defRPr sz="500"/>
            </a:lvl3pPr>
            <a:lvl4pPr marL="292288" indent="0">
              <a:buNone/>
              <a:defRPr sz="400"/>
            </a:lvl4pPr>
            <a:lvl5pPr marL="389717" indent="0">
              <a:buNone/>
              <a:defRPr sz="400"/>
            </a:lvl5pPr>
            <a:lvl6pPr marL="487147" indent="0">
              <a:buNone/>
              <a:defRPr sz="400"/>
            </a:lvl6pPr>
            <a:lvl7pPr marL="584576" indent="0">
              <a:buNone/>
              <a:defRPr sz="400"/>
            </a:lvl7pPr>
            <a:lvl8pPr marL="682005" indent="0">
              <a:buNone/>
              <a:defRPr sz="400"/>
            </a:lvl8pPr>
            <a:lvl9pPr marL="779435" indent="0">
              <a:buNone/>
              <a:defRPr sz="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8818" y="5367338"/>
            <a:ext cx="7955280" cy="804862"/>
          </a:xfrm>
        </p:spPr>
        <p:txBody>
          <a:bodyPr/>
          <a:lstStyle>
            <a:lvl1pPr marL="0" indent="0">
              <a:buNone/>
              <a:defRPr sz="300"/>
            </a:lvl1pPr>
            <a:lvl2pPr marL="97429" indent="0">
              <a:buNone/>
              <a:defRPr sz="300"/>
            </a:lvl2pPr>
            <a:lvl3pPr marL="194859" indent="0">
              <a:buNone/>
              <a:defRPr sz="200"/>
            </a:lvl3pPr>
            <a:lvl4pPr marL="292288" indent="0">
              <a:buNone/>
              <a:defRPr sz="200"/>
            </a:lvl4pPr>
            <a:lvl5pPr marL="389717" indent="0">
              <a:buNone/>
              <a:defRPr sz="200"/>
            </a:lvl5pPr>
            <a:lvl6pPr marL="487147" indent="0">
              <a:buNone/>
              <a:defRPr sz="200"/>
            </a:lvl6pPr>
            <a:lvl7pPr marL="584576" indent="0">
              <a:buNone/>
              <a:defRPr sz="200"/>
            </a:lvl7pPr>
            <a:lvl8pPr marL="682005" indent="0">
              <a:buNone/>
              <a:defRPr sz="200"/>
            </a:lvl8pPr>
            <a:lvl9pPr marL="779435" indent="0">
              <a:buNone/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5F3A1-2A16-472A-A91E-E0BD4B57E7C0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0A51-BDDC-419E-ADFF-7E252BD66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63575" y="274638"/>
            <a:ext cx="1193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486" tIns="9743" rIns="19486" bIns="97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3575" y="1600200"/>
            <a:ext cx="119316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486" tIns="9743" rIns="19486" bIns="9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575" y="6356350"/>
            <a:ext cx="3092450" cy="365125"/>
          </a:xfrm>
          <a:prstGeom prst="rect">
            <a:avLst/>
          </a:prstGeom>
        </p:spPr>
        <p:txBody>
          <a:bodyPr vert="horz" lIns="19486" tIns="9743" rIns="19486" bIns="9743" rtlCol="0" anchor="ctr"/>
          <a:lstStyle>
            <a:lvl1pPr algn="l" defTabSz="194859" fontAlgn="auto">
              <a:spcBef>
                <a:spcPts val="0"/>
              </a:spcBef>
              <a:spcAft>
                <a:spcPts val="0"/>
              </a:spcAft>
              <a:defRPr sz="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63841-9C5F-43F0-8763-776E704CAACC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0725" y="6356350"/>
            <a:ext cx="4197350" cy="365125"/>
          </a:xfrm>
          <a:prstGeom prst="rect">
            <a:avLst/>
          </a:prstGeom>
        </p:spPr>
        <p:txBody>
          <a:bodyPr vert="horz" lIns="19486" tIns="9743" rIns="19486" bIns="9743" rtlCol="0" anchor="ctr"/>
          <a:lstStyle>
            <a:lvl1pPr algn="ctr" defTabSz="194859" fontAlgn="auto">
              <a:spcBef>
                <a:spcPts val="0"/>
              </a:spcBef>
              <a:spcAft>
                <a:spcPts val="0"/>
              </a:spcAft>
              <a:defRPr sz="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2775" y="6356350"/>
            <a:ext cx="3092450" cy="365125"/>
          </a:xfrm>
          <a:prstGeom prst="rect">
            <a:avLst/>
          </a:prstGeom>
        </p:spPr>
        <p:txBody>
          <a:bodyPr vert="horz" lIns="19486" tIns="9743" rIns="19486" bIns="9743" rtlCol="0" anchor="ctr"/>
          <a:lstStyle>
            <a:lvl1pPr algn="r" defTabSz="194859" fontAlgn="auto">
              <a:spcBef>
                <a:spcPts val="0"/>
              </a:spcBef>
              <a:spcAft>
                <a:spcPts val="0"/>
              </a:spcAft>
              <a:defRPr sz="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0CA6D9-F8E6-40F3-A2D4-FFEC63564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3675" rtl="0" eaLnBrk="0" fontAlgn="base" hangingPunct="0">
        <a:spcBef>
          <a:spcPct val="0"/>
        </a:spcBef>
        <a:spcAft>
          <a:spcPct val="0"/>
        </a:spcAft>
        <a:defRPr sz="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93675" rtl="0" eaLnBrk="0" fontAlgn="base" hangingPunct="0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" pitchFamily="34" charset="0"/>
        </a:defRPr>
      </a:lvl2pPr>
      <a:lvl3pPr algn="ctr" defTabSz="193675" rtl="0" eaLnBrk="0" fontAlgn="base" hangingPunct="0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" pitchFamily="34" charset="0"/>
        </a:defRPr>
      </a:lvl3pPr>
      <a:lvl4pPr algn="ctr" defTabSz="193675" rtl="0" eaLnBrk="0" fontAlgn="base" hangingPunct="0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" pitchFamily="34" charset="0"/>
        </a:defRPr>
      </a:lvl4pPr>
      <a:lvl5pPr algn="ctr" defTabSz="193675" rtl="0" eaLnBrk="0" fontAlgn="base" hangingPunct="0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" pitchFamily="34" charset="0"/>
        </a:defRPr>
      </a:lvl5pPr>
      <a:lvl6pPr marL="457200" algn="ctr" defTabSz="193675" rtl="0" fontAlgn="base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" pitchFamily="34" charset="0"/>
        </a:defRPr>
      </a:lvl6pPr>
      <a:lvl7pPr marL="914400" algn="ctr" defTabSz="193675" rtl="0" fontAlgn="base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" pitchFamily="34" charset="0"/>
        </a:defRPr>
      </a:lvl7pPr>
      <a:lvl8pPr marL="1371600" algn="ctr" defTabSz="193675" rtl="0" fontAlgn="base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" pitchFamily="34" charset="0"/>
        </a:defRPr>
      </a:lvl8pPr>
      <a:lvl9pPr marL="1828800" algn="ctr" defTabSz="193675" rtl="0" fontAlgn="base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Calibri" pitchFamily="34" charset="0"/>
        </a:defRPr>
      </a:lvl9pPr>
    </p:titleStyle>
    <p:bodyStyle>
      <a:lvl1pPr marL="73025" indent="-73025" algn="l" defTabSz="193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57163" indent="-60325" algn="l" defTabSz="193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42888" indent="-47625" algn="l" defTabSz="193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339725" indent="-47625" algn="l" defTabSz="193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438150" indent="-47625" algn="l" defTabSz="1936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535861" indent="-48715" algn="l" defTabSz="194859" rtl="0" eaLnBrk="1" latinLnBrk="0" hangingPunct="1">
        <a:spcBef>
          <a:spcPct val="20000"/>
        </a:spcBef>
        <a:buFont typeface="Arial" pitchFamily="34" charset="0"/>
        <a:buChar char="•"/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633291" indent="-48715" algn="l" defTabSz="194859" rtl="0" eaLnBrk="1" latinLnBrk="0" hangingPunct="1">
        <a:spcBef>
          <a:spcPct val="20000"/>
        </a:spcBef>
        <a:buFont typeface="Arial" pitchFamily="34" charset="0"/>
        <a:buChar char="•"/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730720" indent="-48715" algn="l" defTabSz="194859" rtl="0" eaLnBrk="1" latinLnBrk="0" hangingPunct="1">
        <a:spcBef>
          <a:spcPct val="20000"/>
        </a:spcBef>
        <a:buFont typeface="Arial" pitchFamily="34" charset="0"/>
        <a:buChar char="•"/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828149" indent="-48715" algn="l" defTabSz="194859" rtl="0" eaLnBrk="1" latinLnBrk="0" hangingPunct="1">
        <a:spcBef>
          <a:spcPct val="20000"/>
        </a:spcBef>
        <a:buFont typeface="Arial" pitchFamily="34" charset="0"/>
        <a:buChar char="•"/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485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97429" algn="l" defTabSz="19485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194859" algn="l" defTabSz="19485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292288" algn="l" defTabSz="19485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389717" algn="l" defTabSz="19485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487147" algn="l" defTabSz="19485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584576" algn="l" defTabSz="19485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682005" algn="l" defTabSz="19485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779435" algn="l" defTabSz="19485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11269663" cy="1470025"/>
          </a:xfrm>
        </p:spPr>
        <p:txBody>
          <a:bodyPr/>
          <a:lstStyle/>
          <a:p>
            <a:r>
              <a:rPr lang="sr-Cyrl-CS" sz="3600" smtClean="0"/>
              <a:t>Т</a:t>
            </a:r>
            <a:r>
              <a:rPr lang="en-US" sz="3600" smtClean="0"/>
              <a:t>ематски дан</a:t>
            </a:r>
            <a:br>
              <a:rPr lang="en-US" sz="3600" smtClean="0"/>
            </a:br>
            <a:r>
              <a:rPr lang="en-US" sz="3600" smtClean="0"/>
              <a:t>У сусрет Васкрсу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676400"/>
          <a:ext cx="117348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700"/>
                <a:gridCol w="2933700"/>
                <a:gridCol w="2933700"/>
                <a:gridCol w="2933700"/>
              </a:tblGrid>
              <a:tr h="304800"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П</a:t>
                      </a:r>
                      <a:r>
                        <a:rPr lang="sr-Cyrl-RS" sz="1600" dirty="0" smtClean="0"/>
                        <a:t>редмет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П</a:t>
                      </a:r>
                      <a:r>
                        <a:rPr lang="sr-Cyrl-RS" sz="1600" dirty="0" smtClean="0"/>
                        <a:t>рви разред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Д</a:t>
                      </a:r>
                      <a:r>
                        <a:rPr lang="sr-Cyrl-RS" sz="1600" dirty="0" smtClean="0"/>
                        <a:t>руги разред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Ч</a:t>
                      </a:r>
                      <a:r>
                        <a:rPr lang="sr-Cyrl-RS" sz="1600" dirty="0" smtClean="0"/>
                        <a:t>етврти разред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С</a:t>
                      </a:r>
                      <a:r>
                        <a:rPr lang="sr-Cyrl-RS" sz="1600" dirty="0" smtClean="0"/>
                        <a:t>рпски језик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Песма”Мали и велики”Моња</a:t>
                      </a:r>
                      <a:r>
                        <a:rPr lang="sr-Cyrl-RS" sz="1600" baseline="0" dirty="0" smtClean="0"/>
                        <a:t> Јовић - обрада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Шта смо научили из језика - утврђивање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Реченице-утврђивање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М</a:t>
                      </a:r>
                      <a:r>
                        <a:rPr lang="sr-Cyrl-RS" sz="1600" dirty="0" smtClean="0"/>
                        <a:t>атематика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Сабирање и одузимање двоцифреног и једноцифреног броја - утврђивање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Дељење бројем 5 - обрада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Множење и дељење вишецифрених бројева – утврђивање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Ф</a:t>
                      </a:r>
                      <a:r>
                        <a:rPr lang="sr-Cyrl-RS" sz="1600" dirty="0" smtClean="0"/>
                        <a:t>изичко васпитање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Елементарне игре - увежбавање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Савладавање препрека – увежбавање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Полигон препрека - увежбавање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Л</a:t>
                      </a:r>
                      <a:r>
                        <a:rPr lang="sr-Cyrl-RS" sz="1600" dirty="0" smtClean="0"/>
                        <a:t>иковна култура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Тачка до тачке - обрада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Печат “Мој знак” - обрада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Волумен – простор; Велико –мало - обрада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Л</a:t>
                      </a:r>
                      <a:r>
                        <a:rPr lang="sr-Cyrl-RS" sz="1600" dirty="0" smtClean="0"/>
                        <a:t>иковна култура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Тачка до тачке - обрада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Печат “Мој знак” - обрада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Волумен – простор; Велико –мало - обрада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88" name="TextBox 4"/>
          <p:cNvSpPr txBox="1">
            <a:spLocks noChangeArrowheads="1"/>
          </p:cNvSpPr>
          <p:nvPr/>
        </p:nvSpPr>
        <p:spPr bwMode="auto">
          <a:xfrm>
            <a:off x="3733800" y="5562600"/>
            <a:ext cx="291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/>
              <a:t>У</a:t>
            </a:r>
            <a:r>
              <a:rPr lang="en-US" sz="1200"/>
              <a:t>читељице: Сања Качаревић    I I и IV</a:t>
            </a:r>
          </a:p>
          <a:p>
            <a:r>
              <a:rPr lang="en-US" sz="1200"/>
              <a:t>                      Тијана Арсић    I и  IV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ool-cartoon-1196908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2863"/>
            <a:ext cx="8686800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ool-cartoon-1196908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7063"/>
            <a:ext cx="13258800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ool-cartoon-1196908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131556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ool-cartoon-1196908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131556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ool-cartoon-1196908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-28575"/>
            <a:ext cx="113538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ool-cartoon-1196908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-28575"/>
            <a:ext cx="113538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ool-cartoon-1196908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-28575"/>
            <a:ext cx="113538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533400" y="381000"/>
            <a:ext cx="1127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Наставна средства која смо користили</a:t>
            </a:r>
          </a:p>
        </p:txBody>
      </p:sp>
      <p:pic>
        <p:nvPicPr>
          <p:cNvPr id="18435" name="Picture 4" descr="29942425_10214311929931164_1949486374_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29942974_10214311929811161_914424460_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676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9942425_10214311929931164_1949486374_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3932238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29942974_10214311929811161_914424460_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14400"/>
            <a:ext cx="262255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29884162_10214311929971165_2072293249_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990600"/>
            <a:ext cx="4292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ool-cartoon-1196908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685800"/>
            <a:ext cx="130508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ool-cartoon-1196908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609600"/>
            <a:ext cx="1315561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ool-cartoon-1196908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381000"/>
            <a:ext cx="131556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ool-cartoon-1196908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131556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cool-cartoon-1197533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0"/>
            <a:ext cx="13155613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ool-cartoon-1196908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131556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ool-cartoon-1196908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131556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ool-cartoon-1196908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131556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137</Words>
  <Application>Microsoft Office PowerPoint</Application>
  <PresentationFormat>Custom</PresentationFormat>
  <Paragraphs>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Тематски дан У сусрет Васкрсу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Sanja Milanovic</dc:creator>
  <cp:lastModifiedBy>Sanja Milanovic</cp:lastModifiedBy>
  <cp:revision>20</cp:revision>
  <dcterms:created xsi:type="dcterms:W3CDTF">2018-03-27T14:05:08Z</dcterms:created>
  <dcterms:modified xsi:type="dcterms:W3CDTF">2018-04-03T14:00:11Z</dcterms:modified>
</cp:coreProperties>
</file>